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A2DB-3141-4CA3-A89B-E895A1490566}" type="datetimeFigureOut">
              <a:rPr lang="it-IT" smtClean="0"/>
              <a:pPr/>
              <a:t>16/04/2019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CEB35-53E3-4953-8D97-93BC5CDC3B8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RUFFINISPOR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1840" y="116632"/>
            <a:ext cx="2520280" cy="1080120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6165304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Per informazioni rivolgersi presso la nostra segreteria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oppure contattare il numero 011/3850143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75645" y="1412776"/>
            <a:ext cx="7792711" cy="45858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r>
              <a:rPr lang="it-IT" sz="5400" b="1" kern="10" cap="none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PROMOZIONE </a:t>
            </a:r>
            <a:endParaRPr lang="it-IT" sz="5400" b="1" kern="10" cap="none" spc="50" dirty="0" smtClean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/>
            </a:endParaRPr>
          </a:p>
          <a:p>
            <a:pPr algn="ctr" rtl="0"/>
            <a:r>
              <a:rPr lang="it-IT" sz="5400" b="1" kern="10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CENTRO ESTIVO</a:t>
            </a:r>
          </a:p>
          <a:p>
            <a:pPr algn="ctr" rtl="0"/>
            <a:r>
              <a:rPr lang="it-IT" sz="5400" b="1" kern="10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RUFFINI VILLAGE</a:t>
            </a:r>
            <a:endParaRPr lang="it-IT" sz="5400" b="1" kern="10" spc="50" dirty="0" smtClean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/>
            </a:endParaRPr>
          </a:p>
          <a:p>
            <a:pPr algn="ctr" rtl="0"/>
            <a:r>
              <a:rPr lang="it-IT" sz="8000" b="1" u="sng" kern="1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SCONTO </a:t>
            </a:r>
            <a:r>
              <a:rPr lang="it-IT" sz="8000" b="1" u="sng" kern="1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10</a:t>
            </a:r>
            <a:r>
              <a:rPr lang="it-IT" sz="8000" b="1" u="sng" kern="1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%</a:t>
            </a:r>
            <a:endParaRPr lang="it-IT" sz="3000" b="1" kern="10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/>
            </a:endParaRPr>
          </a:p>
          <a:p>
            <a:pPr algn="ctr" rtl="0"/>
            <a:r>
              <a:rPr lang="it-IT" sz="2500" b="1" kern="10" spc="50" dirty="0">
                <a:ln w="11430"/>
                <a:solidFill>
                  <a:srgbClr val="0000FF"/>
                </a:solidFill>
                <a:latin typeface="Arial Black"/>
              </a:rPr>
              <a:t>p</a:t>
            </a:r>
            <a:r>
              <a:rPr lang="it-IT" sz="2500" b="1" kern="10" spc="50" dirty="0" smtClean="0">
                <a:ln w="11430"/>
                <a:solidFill>
                  <a:srgbClr val="0000FF"/>
                </a:solidFill>
                <a:latin typeface="Arial Black"/>
              </a:rPr>
              <a:t>er chi si iscrive entro il </a:t>
            </a:r>
            <a:r>
              <a:rPr lang="it-IT" sz="2500" b="1" kern="10" spc="50" dirty="0" smtClean="0">
                <a:ln w="11430"/>
                <a:solidFill>
                  <a:srgbClr val="0000FF"/>
                </a:solidFill>
                <a:latin typeface="Arial Black"/>
              </a:rPr>
              <a:t>15.05.19</a:t>
            </a:r>
            <a:endParaRPr lang="it-IT" sz="2500" b="1" kern="10" spc="50" dirty="0" smtClean="0">
              <a:ln w="11430"/>
              <a:solidFill>
                <a:srgbClr val="0000FF"/>
              </a:solidFill>
              <a:latin typeface="Arial Black"/>
            </a:endParaRPr>
          </a:p>
          <a:p>
            <a:pPr algn="ctr" rtl="0"/>
            <a:r>
              <a:rPr lang="it-IT" sz="2500" b="1" kern="10" spc="50" dirty="0">
                <a:ln w="11430"/>
                <a:solidFill>
                  <a:srgbClr val="0000FF"/>
                </a:solidFill>
                <a:latin typeface="Arial Black"/>
              </a:rPr>
              <a:t>v</a:t>
            </a:r>
            <a:r>
              <a:rPr lang="it-IT" sz="2500" b="1" kern="10" cap="none" spc="50" dirty="0" smtClean="0">
                <a:ln w="11430"/>
                <a:solidFill>
                  <a:srgbClr val="0000FF"/>
                </a:solidFill>
                <a:latin typeface="Arial Black"/>
              </a:rPr>
              <a:t>ersando un acconto del 50%</a:t>
            </a:r>
            <a:endParaRPr lang="it-IT" sz="2500" b="1" cap="none" spc="50" dirty="0">
              <a:ln w="11430"/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34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18</cp:revision>
  <dcterms:created xsi:type="dcterms:W3CDTF">2019-04-15T20:08:09Z</dcterms:created>
  <dcterms:modified xsi:type="dcterms:W3CDTF">2019-04-16T14:42:21Z</dcterms:modified>
</cp:coreProperties>
</file>